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67" r:id="rId5"/>
    <p:sldId id="257" r:id="rId6"/>
    <p:sldId id="258" r:id="rId7"/>
    <p:sldId id="259" r:id="rId8"/>
    <p:sldId id="260" r:id="rId9"/>
    <p:sldId id="262" r:id="rId10"/>
    <p:sldId id="261" r:id="rId11"/>
    <p:sldId id="268" r:id="rId12"/>
    <p:sldId id="264" r:id="rId13"/>
    <p:sldId id="265" r:id="rId14"/>
    <p:sldId id="266" r:id="rId15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BE7236-09E8-4FF5-9F7B-301D448E712A}" v="13" dt="2021-05-25T14:46:52.59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1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2T12:08:34.628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140 146,'0'1,"0"0,0 0,-1 0,1 0,0-1,-1 1,1 0,-1 0,0 0,1-1,-1 1,1 0,-1-1,0 1,1 0,-1-1,0 1,0-1,0 1,1-1,-1 0,0 1,0-1,0 0,0 1,0-1,-2 0,-30 5,28-5,-2 0,-1 0,1 0,-1-1,1 0,-14-3,20 3,-1 1,1-1,-1 1,1-1,-1 0,1 1,-1-1,1 0,0 0,0 0,-1 0,1 0,0-1,-2-1,3 2,0 0,-1 0,1 0,0 0,0 0,0 0,0 0,0 0,0 0,0 0,0 0,0 0,1 0,-1 0,0 0,0 0,1 0,-1 0,1 0,-1 0,1 0,0 0,-1 1,1-1,0 0,0 0,36-38,-34 36,0 0,1 1,-1 0,0-1,0 1,1 0,0 1,-1-1,1 0,0 1,4-1,-6 2,0 0,0 0,0 0,0 1,0-1,0 1,0-1,0 1,0 0,0 0,-1 0,1 0,0 0,-1 0,1 0,0 0,-1 1,0-1,1 0,-1 1,0 0,0-1,1 1,-1 0,-1-1,1 1,0 0,0 0,-1 0,1 0,-1 0,1 0,-1 3,2 10,0-1,-1 1,-2 22,1-26,0-8,0 1,-1-1,1 0,-1 1,0-1,0 0,0 0,0 0,-1 0,1 0,-1 0,0 0,0 0,0 0,0-1,-4 5,4-6,1 0,0 0,-1-1,1 1,-1 0,1 0,-1-1,1 1,-1-1,1 0,-1 1,0-1,1 0,-1 0,1 0,-1 0,0 0,1 0,-1 0,1-1,-1 1,0-1,1 1,-1-1,1 1,-1-1,1 0,0 0,-1 0,1 0,0 0,0 0,-1 0,1 0,0 0,-2-3,2 2,0 1,-1-1,1 1,0-1,0 0,-1 0,1 0,1 0,-1 0,0 0,0 0,1 0,-1 0,1 0,0 0,0 0,-1 0,1 0,1 0,-1 0,0-3,2 1,-1 1,0-1,1 1,0 0,0-1,0 1,0 0,0 0,1 0,-1 0,4-2,7-5,0 0,0 0,1 1,19-8,-32 16,-1 1,1-1,0 1,0 0,-1-1,1 1,0 0,0-1,0 1,0 0,-1 0,1 0,0 0,0 0,0 0,0 0,0 0,-1 0,1 0,0 0,0 1,0-1,0 0,-1 0,1 1,0-1,0 1,0-1,-1 1,1-1,0 1,-1-1,1 1,-1 0,1-1,-1 1,1 0,-1 0,1-1,-1 1,1 0,-1 0,0 0,0-1,1 1,-1 0,0 0,0 0,0 1,1 8,0-1,0 0,-2 18,0-16,1 3,0-5,0 0,0-1,-1 1,0 0,-4 11,4-18,1 1,-1-1,0 0,-1 0,1 0,0 0,-1 0,1 0,-1 0,0 0,1-1,-1 1,0 0,0-1,0 0,0 1,0-1,0 0,-1 0,1 0,0 0,-1-1,1 1,-3 0,1 0,0-1,0 1,0-1,0 1,0-1,0 0,0-1,0 1,0-1,0 0,0 0,0 0,0 0,1-1,-1 1,0-1,1 0,0 0,-1 0,1-1,0 1,0-1,0 0,0 0,1 0,-4-4,2-1,0 1,0-1,1 0,0 0,0-1,1 1,1 0,-1-1,1 1,0-1,1-12,0 10,1 1,0-1,0 1,1-1,0 1,1 0,7-18,-8 25,-1 0,1 0,-1 0,1 0,0 1,0-1,1 1,-1-1,0 1,1 0,-1 0,1 0,0 0,0 0,0 1,0-1,0 1,0 0,0 0,0 0,0 0,0 0,1 1,-1-1,0 1,1 0,-1 0,6 1,-4 0,0 0,-1 0,1 1,-1 0,0 0,0 0,0 0,0 0,0 1,0 0,0 0,-1 0,1 0,-1 0,0 1,0 0,0-1,-1 1,4 6,2 6,-1 0,0 0,9 33,-16-47,1 0,0 0,-1-1,1 1,-1 0,0 0,0 0,1-1,-1 1,0 0,-1 0,1 0,0 0,0 0,-1-1,1 1,-1 0,0 0,1-1,-1 1,0 0,0-1,0 1,0-1,0 1,-1-1,1 0,0 1,-1-1,1 0,0 0,-1 0,-2 1,-2 1,-1-1,1 0,-1-1,0 0,1 0,-1 0,-13-1,-2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9T11:11:32.276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17 19,'0'0,"-1"0,0 0,0 0,1 0,-1 0,0 0,1 0,-1 1,1-1,-1 0,0 0,1 1,-1-1,0 0,1 1,-1-1,1 1,-1-1,1 0,-1 1,1-1,0 1,-1 0,1-1,-1 1,1-1,-1 2,0 21,2-19,0 1,0-1,1 1,-1-1,1 0,0 0,5 8,-5-9,0-1,0 0,1 1,-1-1,1 0,0 0,-1-1,1 1,0 0,0-1,0 0,0 0,0 0,0 0,1 0,-1-1,0 1,0-1,1 0,-1 0,0 0,6-1,-6 0,-1 0,1 0,-1 0,0 0,1 0,-1 0,0-1,0 1,0-1,0 1,0-1,0 0,-1 0,1 0,0 0,-1 0,0 0,1 0,-1-1,0 1,0 0,0-1,-1 1,1-1,0 1,-1-1,0 1,1-1,-1-4,-1 4,1 1,0-1,-1 0,1 1,-1-1,0 1,0-1,0 1,0 0,0-1,0 1,-1 0,1 0,-1 0,0 0,1 0,-1 0,0 0,0 0,0 1,0-1,-1 1,1 0,0 0,-1-1,1 1,-5-1,5 2,1-1,-1 1,0-1,0 1,0 0,0 0,0 0,0 0,0 0,0 0,0 0,0 0,0 1,0-1,0 1,1 0,-1 0,0-1,0 1,1 0,-1 0,0 1,1-1,-1 0,1 0,0 1,-1-1,1 1,0-1,0 1,0 0,0-1,0 1,0 0,0 0,1 0,-1 2,-4 10,3-9,0 1,1-1,-1 1,1-1,0 1,1-1,-1 9,2-13,-1 0,0 0,0 0,1 0,-1 0,0 0,1 0,-1 0,1 0,-1 0,1 0,0-1,-1 1,1 0,0 0,0 0,-1-1,2 2,0-1,0 0,0-1,0 1,1 0,-1-1,0 1,0-1,0 1,0-1,1 0,-1 0,3 0,-2-1,0 1,-1-1,1 0,0 0,0 0,0 0,-1 0,1 0,0-1,-1 1,1-1,-1 0,0 0,0 0,0 0,0 0,0 0,3-4,-3 2,1 0,0 0,-1-1,0 1,0-1,0 0,-1 1,1-1,-1 0,0-6,-1 10,0 0,-1 1,1-1,0 0,-1 1,1-1,-1 0,1 1,-1-1,1 0,-1 1,0-1,1 1,-1-1,0 1,1 0,-1-1,0 1,0 0,1-1,-1 1,0 0,0 0,0 0,1-1,-1 1,0 0,0 0,0 0,1 1,-1-1,0 0,0 0,0 0,1 0,-2 1,-31 7,31-7,1-1,-1 1,1 0,-1 0,1 0,0 1,-1-1,1 0,0 0,0 1,-2 2,3-4,0 1,0 0,0-1,-1 1,1-1,0 1,0-1,0 1,0-1,0 1,0 0,0-1,0 1,0-1,0 1,1-1,-1 1,0 0,0-1,0 1,1-1,-1 1,1 0,0 0,1 0,-1 0,1 1,-1-1,1 0,0-1,-1 1,1 0,0 0,-1-1,1 1,0-1,0 1,0-1,0 0,-1 0,1 0,0 0,2 0,-11 0,2 0,-1 0,1 1,-1 0,1 0,0 0,0 0,-1 1,-8 4,38-3,-16 3,-8-5,-1 0,1-1,0 1,-1 0,1-1,0 1,-1-1,1 1,-1-1,1 1,-1-1,1 1,-1-1,0 1,1-1,-1 1,1-1,-1 0,0 1,-1-1,-2 3,0-1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9T11:11:26.683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144 34,'-17'-1,"8"0,0 0,0 1,0 0,-18 2,26-2,0 1,0-1,0 0,0 0,0 1,0-1,0 1,0-1,0 1,0 0,0-1,0 1,1 0,-1-1,0 1,0 0,1 0,-1 0,0 1,0 0,1-1,0 1,0 0,0-1,0 1,0-1,0 1,0-1,0 1,1-1,-1 1,1-1,-1 1,1-1,-1 1,1-1,0 0,1 2,1 1,0-1,0 1,0-1,1 0,-1 0,1 0,0 0,0-1,0 1,0-1,0 0,0 0,1-1,-1 1,1-1,7 1,2 0,0 0,-1-1,1 0,19-2,-32 1,0 0,-1 0,1 0,0 0,-1 0,1 0,0 0,-1 0,1-1,-1 1,1 0,0 0,-1-1,1 1,-1 0,1-1,-1 1,1 0,-1-1,1 1,-1-1,1 1,-1-1,1 1,-1-1,0 1,1-1,-1 0,0 0,0-1,0 1,0 0,0-1,0 1,0 0,0-1,-1 1,1 0,-1-1,1 1,-1 0,1 0,-2-2,-1-2,0 0,-1 1,0-1,1 1,-10-7,3 5,0-1,-1 2,0 0,0 0,0 1,-1 0,0 1,1 0,-1 1,0 0,0 1,-20 0,31 2,-1 0,1 0,0 0,-1 0,1 0,0 0,0 0,0 0,0 0,0 1,0-1,0 0,0 1,1-1,-1 1,0-1,1 1,0-1,-1 1,1-1,0 1,-1 1,-4 37,4-36,1-1,0 0,0 1,0-1,0 0,1 1,0-1,-1 0,1 1,0-1,1 0,-1 0,0 0,1 0,0 0,0 0,-1-1,4 4,-2-4,1 1,-1 0,1-1,0 0,-1 0,1 0,0 0,0-1,0 0,1 1,-1-1,0-1,8 1,-8 0,1-2,-1 1,0 0,0-1,0 0,1 0,-1 0,0-1,0 1,-1-1,1 0,0 0,0 0,-1-1,1 1,-1-1,0 0,0 0,0 0,0 0,-1 0,1-1,-1 0,0 1,0-1,0 0,0 0,-1 0,1 0,-1 0,0 0,0 0,-1 0,1-1,-1 1,0 0,0 0,0-1,-1 1,-1-6,1 9,1-1,-1 0,0 0,0 1,0-1,-1 0,1 1,0-1,-1 1,1-1,-1 1,1 0,-1 0,1 0,-1 0,0 0,0 0,1 0,-1 0,0 1,0-1,0 1,0-1,0 1,0 0,0 0,0 0,0 0,0 0,-4 1,1-1,0 0,0 1,0 0,-1 0,1 0,0 0,0 1,0 0,1 0,-10 5,12-6,1 1,-1-1,0 1,0-1,1 1,-1 0,1 0,0 0,0 0,-1 0,1 0,0 0,1 0,-1 0,0 0,0 0,1 1,0-1,-1 0,1 0,0 1,0-1,0 0,0 1,1-1,-1 0,1 0,0 4,1-4,-1 1,0-1,1 0,-1 0,1 0,0 0,-1 0,1 0,0-1,0 1,0 0,1-1,-1 0,0 1,0-1,1 0,-1 0,1 0,-1-1,1 1,-1-1,1 1,0-1,4 0,-2 0,1 0,-1 0,1 0,-1-1,1 0,-1 0,0 0,0-1,1 0,-1 0,5-3,-8 3,0 1,0-1,0 0,0 1,-1-1,1 0,-1 0,1 0,-1 0,0-1,0 1,0 0,0 0,0-1,-1 1,1-1,-1 1,1 0,-1-1,0 1,0-1,0 1,0-1,0 1,-1-1,1 1,-2-3,2 2,-2 0,1 0,0 0,0 0,-1 0,0 0,1 1,-1-1,0 0,0 1,-1 0,1 0,0-1,-1 1,1 0,-1 1,0-1,0 1,-5-3,6 3,1 0,-1 0,0 1,-1-1,1 1,0-1,0 1,0 0,0-1,0 1,0 0,0 1,0-1,-1 0,1 1,0-1,0 1,0-1,0 1,0 0,0 0,1 0,-1 0,0 0,0 0,1 1,-1-1,0 1,-1 2,-7 15,9-14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9T11:11:28.78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52 1,'-2'0,"0"0,0 0,0 0,-1 0,1 1,0-1,0 1,0 0,0-1,0 1,0 0,0 0,0 0,1 1,-1-1,0 0,1 1,-1-1,1 1,-1-1,1 1,0 0,-1 0,1-1,0 1,0 0,0 0,1 0,-1 0,0 0,1 0,-1 1,1-1,0 3,-1-2,1 0,0 1,0-1,1 0,-1 0,1 0,-1 1,1-1,0 0,0 0,0 0,1 0,-1 0,1-1,0 1,-1 0,1-1,0 1,1-1,-1 0,0 1,5 2,0-2,1-1,-1 0,1 0,-1 0,1-1,0 0,0-1,-1 0,1 0,0 0,0-1,-1 0,1-1,9-3,-16 5,0 0,0-1,0 1,0-1,0 1,-1-1,1 1,0-1,0 1,-1-1,1 0,0 1,-1-1,1 0,0 0,-1 0,1 1,-1-1,1 0,-1 0,0 0,1 0,-1 0,0 0,0-1,0 0,0 0,0 0,0 1,-1-1,1 0,-1 0,1 0,-1 1,0-1,0 0,0 0,-1-1,-2-2,0 0,0 0,0 0,0 1,-1 0,-10-7,10 8,-26-15,30 18,0-1,0 0,0 1,-1-1,1 0,0 1,-1 0,1-1,0 1,-1 0,1 0,0 0,-1 0,1 0,-1 0,1 0,0 0,-3 1,3 0,0 1,0-1,1 1,-1 0,0-1,1 1,-1 0,1-1,-1 1,1 0,0 0,0-1,0 1,0 0,0 0,0 0,1 3,8 30,13 1,-21-34,0-1,0 0,1 1,-1-1,0 0,0 0,1 0,-1 0,1 0,-1 0,1 0,-1 0,1 0,0-1,-1 1,1-1,0 1,0-1,-1 0,1 0,3 0,-4 0,0-1,1 0,-1 0,0 1,0-1,0 0,0 0,0 0,0 0,0-1,0 1,0 0,0 0,-1 0,1-1,0 1,-1 0,1-1,-1 1,0-1,1 1,-1-1,0 1,0 0,0-2,2-41,-2 40,0 3,0 0,0 0,0 0,0 0,-1 0,1 0,0 0,0 0,0 0,-1 0,1 0,-1 0,1 0,-1 0,1 0,-1 1,1-1,-1 0,0 0,1 1,-1-1,0 0,-1 0,-24-3,21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9T11:11:34.724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21 77,'3'-1,"-1"1,1-1,0 0,-1 0,1 0,0 0,-1 0,1 0,3-4,-4 4,0 0,1-1,-1 1,0 0,0 0,1 0,-1 0,1 1,2-2,-4 3,0-1,0 0,0 0,0 1,0-1,0 0,0 1,0-1,0 1,0 0,0-1,0 1,0 0,0-1,-1 1,1 0,0 0,-1 0,1-1,0 1,-1 0,1 0,-1 0,0 0,1 0,-1 0,1 2,-1-2,1 1,-1-1,1 1,0 0,0-1,-1 0,1 1,0-1,0 1,1-1,-1 0,0 0,0 0,0 0,1 0,-1 0,1 0,-1 0,1 0,-1 0,1-1,2 2,-1-2,-1-1,0 1,1 0,-1-1,0 1,0-1,0 1,0-1,1 0,-1 0,0 0,0 0,0-1,-1 1,1 0,3-4,-1 1,0 0,0-1,0 1,-1-1,1 0,-1 0,0 0,2-6,-4 10,-1 0,0 0,1 0,-1 0,0 0,1 0,-1 0,0 0,0 0,0 0,0 0,0 0,0 0,0 0,0 0,0 0,0 0,-1 0,1 0,0 0,-1 0,1 0,-1 0,1 0,-1 0,1 0,-1 1,0-1,1 0,-1 0,0 1,0-1,1 0,-1 1,0-1,0 1,0-1,0 1,0-1,0 1,0 0,0-1,0 1,0 0,0 0,0 0,0 0,0 0,0 0,0 0,-2 0,-5 0,-54-1,57 1,1 0,-1 1,1-1,0 1,0 0,-1 0,1 1,0-1,0 1,0 0,-5 4,7-4,0 0,0 1,0-1,1 0,-1 1,1 0,0-1,-1 1,1 0,1 0,-1 0,0 0,1-1,-1 1,1 0,0 0,0 4,0-5,0 0,0-1,0 1,0-1,1 1,-1-1,0 1,1 0,-1-1,1 1,-1-1,1 0,0 1,0-1,0 0,-1 1,1-1,1 0,-1 0,0 0,0 0,0 0,0 0,1 0,-1 0,0 0,1 0,-1-1,1 1,-1-1,1 1,2 0,1-1,0 1,-1-1,1 0,0-1,0 1,-1-1,1 0,0 0,-1 0,7-3,-47 6,-46 25,136-70,-45 36,-7 4,0 1,1 0,-1-1,1 1,-1 0,1 0,0 1,0-1,0 1,0-1,0 1,6-2,-9 4,0 0,1 0,-1-1,0 1,0 0,0 0,1 0,-1 0,0-1,0 1,0 0,0 0,-1 0,1 0,0 0,0-1,0 1,-1 0,1 0,0-1,-1 1,0 1,-10 21,10-21,-4 11,14-26,-4 1,-21 27,15-14,1 0,-1-1,1 1,-1 0,1 0,-1-1,0 1,1-1,-1 1,0-1,1 1,-1-1,0 1,0-1,0 1,1-1,-1 0,-1 1,0-3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52D54-9CA1-4E49-BB58-CD3D6197E60F}" type="datetimeFigureOut">
              <a:rPr lang="nl-NL" smtClean="0"/>
              <a:t>26-5-2021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F507A-E96B-4EF4-945C-DF1D0D7F6F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241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- blauwe achtergro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licht, tekening&#10;&#10;Automatisch gegenereerde beschrijving">
            <a:extLst>
              <a:ext uri="{FF2B5EF4-FFF2-40B4-BE49-F238E27FC236}">
                <a16:creationId xmlns:a16="http://schemas.microsoft.com/office/drawing/2014/main" id="{C4EA5961-6793-454B-A0C5-B0AA7B9CB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98961A-1464-452F-8875-6AB98B8745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7738" y="1821179"/>
            <a:ext cx="4935350" cy="1850151"/>
          </a:xfrm>
          <a:noFill/>
        </p:spPr>
        <p:txBody>
          <a:bodyPr wrap="square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presentatie maximaal 3 regels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B0C19E-F0B9-46BE-904C-8FF6414E2B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7738" y="4067735"/>
            <a:ext cx="4935350" cy="880784"/>
          </a:xfrm>
          <a:noFill/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 van de presentatie maximaal 2 regels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220EE0A-1ACF-4B7E-BC3D-8129F15E96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738" y="5922312"/>
            <a:ext cx="4821237" cy="296953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Presentator of doelgroep - 00 maand 0000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7C7D4B1-2D4B-40D9-8540-D46F684B6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64" y="2477530"/>
            <a:ext cx="4320000" cy="19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3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veld - witte achtergrond\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afbeelding 5">
            <a:extLst>
              <a:ext uri="{FF2B5EF4-FFF2-40B4-BE49-F238E27FC236}">
                <a16:creationId xmlns:a16="http://schemas.microsoft.com/office/drawing/2014/main" id="{59D1106B-C5B3-4A9C-AC71-560586754D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3087" y="0"/>
            <a:ext cx="6308913" cy="6858000"/>
          </a:xfrm>
          <a:solidFill>
            <a:schemeClr val="bg1">
              <a:lumMod val="95000"/>
            </a:schemeClr>
          </a:solidFill>
        </p:spPr>
        <p:txBody>
          <a:bodyPr tIns="1008000" rIns="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Sleep een afbeelding in dit veld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7C7D4B1-2D4B-40D9-8540-D46F684B61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0" y="689504"/>
            <a:ext cx="2052000" cy="907496"/>
          </a:xfrm>
          <a:prstGeom prst="rect">
            <a:avLst/>
          </a:prstGeom>
        </p:spPr>
      </p:pic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16CEAAAF-9CDF-478E-8F66-260E5DE997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70800" y="0"/>
            <a:ext cx="67212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98961A-1464-452F-8875-6AB98B8745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7738" y="1945689"/>
            <a:ext cx="4935350" cy="1725641"/>
          </a:xfrm>
          <a:noFill/>
        </p:spPr>
        <p:txBody>
          <a:bodyPr wrap="square" anchor="b"/>
          <a:lstStyle>
            <a:lvl1pPr algn="l"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 van de presentatie maximaal 3 regels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B0C19E-F0B9-46BE-904C-8FF6414E2B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7738" y="4067735"/>
            <a:ext cx="4935350" cy="880784"/>
          </a:xfrm>
          <a:noFill/>
        </p:spPr>
        <p:txBody>
          <a:bodyPr/>
          <a:lstStyle>
            <a:lvl1pPr marL="0" indent="0" algn="l">
              <a:buNone/>
              <a:defRPr sz="20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 van de presentatie maximaal 2 regels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220EE0A-1ACF-4B7E-BC3D-8129F15E96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738" y="5922312"/>
            <a:ext cx="4821237" cy="296953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Presentator of doelgroep - 00 maand 0000</a:t>
            </a:r>
          </a:p>
        </p:txBody>
      </p:sp>
    </p:spTree>
    <p:extLst>
      <p:ext uri="{BB962C8B-B14F-4D97-AF65-F5344CB8AC3E}">
        <p14:creationId xmlns:p14="http://schemas.microsoft.com/office/powerpoint/2010/main" val="261412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CEFBD-9179-4EBA-885D-08011062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937F74-30D3-45F5-BB48-567F39424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4851E55-3F33-4661-9B71-CD749FC4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7625-86B4-48ED-B0F5-959F0B32CC1E}" type="datetimeFigureOut">
              <a:rPr lang="nl-NL" smtClean="0"/>
              <a:pPr/>
              <a:t>26-5-2021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77B5C4E-0CBF-4AAA-AC04-7B1E20DF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48C18F-7D79-4684-950B-3E099736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8D42-CE30-4FB0-B04F-E76A553A09A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7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D146A02-0AA8-4618-9E65-9C40EEE16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343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2CEFBD-9179-4EBA-885D-08011062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937F74-30D3-45F5-BB48-567F39424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DEA864-D226-4121-9A3E-CDEA596E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37625-86B4-48ED-B0F5-959F0B32CC1E}" type="datetimeFigureOut">
              <a:rPr lang="nl-NL" smtClean="0"/>
              <a:pPr/>
              <a:t>26-5-2021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98B9A5-0474-4947-940A-451B588B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1A2657-8277-47EB-96A6-8A518F8D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378D42-CE30-4FB0-B04F-E76A553A09A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1148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AF5EBD-D9BD-4B92-BF76-49398FF6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784813D-7D8F-486B-8540-69E5E82E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7625-86B4-48ED-B0F5-959F0B32CC1E}" type="datetimeFigureOut">
              <a:rPr lang="nl-NL" smtClean="0"/>
              <a:t>26-5-2021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0FB2F3-7E7E-4D63-A086-4FF2E6CD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CE311A3-18A0-46AA-AEFA-C2A1686D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8D42-CE30-4FB0-B04F-E76A553A09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128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 -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B19D71C-CA81-4AB6-89B0-8650EA69EB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343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AF5EBD-D9BD-4B92-BF76-49398FF6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784813D-7D8F-486B-8540-69E5E82E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37625-86B4-48ED-B0F5-959F0B32CC1E}" type="datetimeFigureOut">
              <a:rPr lang="nl-NL" smtClean="0"/>
              <a:pPr/>
              <a:t>26-5-2021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0FB2F3-7E7E-4D63-A086-4FF2E6CD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CE311A3-18A0-46AA-AEFA-C2A1686D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378D42-CE30-4FB0-B04F-E76A553A09A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60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veld beeldvull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896E6514-4EA4-4691-B907-93C6DECDBD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1008000" rIns="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Sleep een afbeelding in dit veld</a:t>
            </a:r>
            <a:br>
              <a:rPr lang="nl-NL" dirty="0"/>
            </a:br>
            <a:r>
              <a:rPr lang="nl-NL" dirty="0"/>
              <a:t>of klik op het afbeeldingsicoon</a:t>
            </a:r>
          </a:p>
        </p:txBody>
      </p:sp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25DC4DD0-A297-4A20-A0BE-BE0FDB3F28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7201" y="0"/>
            <a:ext cx="25848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792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met fotov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5">
            <a:extLst>
              <a:ext uri="{FF2B5EF4-FFF2-40B4-BE49-F238E27FC236}">
                <a16:creationId xmlns:a16="http://schemas.microsoft.com/office/drawing/2014/main" id="{8EFCF12E-4AAD-4053-9EEB-4B118B3460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3087" y="0"/>
            <a:ext cx="6308913" cy="6858000"/>
          </a:xfrm>
          <a:solidFill>
            <a:schemeClr val="bg1">
              <a:lumMod val="95000"/>
            </a:schemeClr>
          </a:solidFill>
        </p:spPr>
        <p:txBody>
          <a:bodyPr tIns="1008000" rIns="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Sleep een afbeelding in dit veld</a:t>
            </a:r>
            <a:br>
              <a:rPr lang="nl-NL" dirty="0"/>
            </a:br>
            <a:r>
              <a:rPr lang="nl-NL" dirty="0"/>
              <a:t>of klik op het afbeeldingsicoon</a:t>
            </a:r>
          </a:p>
        </p:txBody>
      </p:sp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AE40175E-BF3D-43F3-A984-5E0B839BEA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70800" y="0"/>
            <a:ext cx="67212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AF5EBD-D9BD-4B92-BF76-49398FF68A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7738" y="765175"/>
            <a:ext cx="4706302" cy="56608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afsluiting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7C67FD-85BE-4FE3-9AAE-5E0220AA18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7738" y="1470025"/>
            <a:ext cx="4706937" cy="1662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Afsluitende tekst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6DC84C8-FA95-4F8E-A09C-00C4FC65FC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3429000"/>
            <a:ext cx="2071830" cy="916266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16674A2C-5DBF-4D04-8DD0-8C5A83B27930}"/>
              </a:ext>
            </a:extLst>
          </p:cNvPr>
          <p:cNvSpPr/>
          <p:nvPr userDrawn="1"/>
        </p:nvSpPr>
        <p:spPr>
          <a:xfrm>
            <a:off x="947738" y="4649311"/>
            <a:ext cx="3452812" cy="1529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5000"/>
              </a:lnSpc>
            </a:pPr>
            <a:r>
              <a:rPr lang="nl-NL" sz="1600" b="0" i="0" u="none" strike="noStrike" baseline="0" dirty="0">
                <a:solidFill>
                  <a:srgbClr val="000000"/>
                </a:solidFill>
                <a:latin typeface="+mn-lt"/>
              </a:rPr>
              <a:t>Badmintonpad 15</a:t>
            </a:r>
          </a:p>
          <a:p>
            <a:pPr>
              <a:lnSpc>
                <a:spcPct val="105000"/>
              </a:lnSpc>
            </a:pPr>
            <a:r>
              <a:rPr lang="nl-NL" sz="1600" b="0" i="0" u="none" strike="noStrike" baseline="0" dirty="0">
                <a:solidFill>
                  <a:srgbClr val="000000"/>
                </a:solidFill>
                <a:latin typeface="+mn-lt"/>
              </a:rPr>
              <a:t>2023 BT Haarlem</a:t>
            </a:r>
          </a:p>
          <a:p>
            <a:pPr>
              <a:lnSpc>
                <a:spcPct val="105000"/>
              </a:lnSpc>
            </a:pPr>
            <a:r>
              <a:rPr lang="nl-NL" sz="1600" b="0" i="0" u="none" strike="noStrike" baseline="0" dirty="0">
                <a:solidFill>
                  <a:schemeClr val="accent1"/>
                </a:solidFill>
                <a:latin typeface="+mn-lt"/>
              </a:rPr>
              <a:t>T </a:t>
            </a:r>
            <a:r>
              <a:rPr lang="nl-NL" sz="1600" b="0" i="0" u="none" strike="noStrike" baseline="0" dirty="0">
                <a:solidFill>
                  <a:srgbClr val="000000"/>
                </a:solidFill>
                <a:latin typeface="+mn-lt"/>
              </a:rPr>
              <a:t>06-39111543</a:t>
            </a:r>
          </a:p>
          <a:p>
            <a:pPr>
              <a:lnSpc>
                <a:spcPct val="105000"/>
              </a:lnSpc>
            </a:pPr>
            <a:r>
              <a:rPr lang="nl-NL" sz="1600" b="0" i="0" u="none" strike="noStrike" baseline="0" dirty="0">
                <a:solidFill>
                  <a:schemeClr val="accent1"/>
                </a:solidFill>
                <a:latin typeface="+mn-lt"/>
              </a:rPr>
              <a:t>M </a:t>
            </a:r>
            <a:r>
              <a:rPr lang="nl-NL" sz="1600" b="0" i="0" u="none" strike="noStrike" baseline="0" dirty="0">
                <a:solidFill>
                  <a:srgbClr val="000000"/>
                </a:solidFill>
                <a:latin typeface="+mn-lt"/>
              </a:rPr>
              <a:t>info@hetspaarnecollege.nl</a:t>
            </a:r>
          </a:p>
          <a:p>
            <a:pPr>
              <a:lnSpc>
                <a:spcPct val="105000"/>
              </a:lnSpc>
            </a:pPr>
            <a:endParaRPr lang="nl-NL" sz="16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5000"/>
              </a:lnSpc>
            </a:pPr>
            <a:r>
              <a:rPr lang="nl-NL" sz="1600" b="1" i="0" u="none" strike="noStrike" baseline="0" dirty="0">
                <a:solidFill>
                  <a:schemeClr val="accent1"/>
                </a:solidFill>
                <a:latin typeface="+mn-lt"/>
              </a:rPr>
              <a:t>hetspaarnecollege.nl</a:t>
            </a:r>
            <a:endParaRPr lang="nl-NL" sz="16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729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D4AD946-2846-4EAC-9132-B3B813E7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765175"/>
            <a:ext cx="8604250" cy="56608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D70CF7-1343-440F-A950-AA89D057F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8" y="1485900"/>
            <a:ext cx="8604250" cy="4249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5B40FD-DC83-47A2-8472-E462BBB9C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7738" y="5999997"/>
            <a:ext cx="2743200" cy="1433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B937625-86B4-48ED-B0F5-959F0B32CC1E}" type="datetimeFigureOut">
              <a:rPr lang="nl-NL" smtClean="0"/>
              <a:pPr/>
              <a:t>26-5-2021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8BAFD3-646B-47D3-B8D8-189C36F77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7738" y="6156207"/>
            <a:ext cx="4114800" cy="1433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B4BBBF-CF3E-4C57-AA2F-B115E181E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738" y="6312417"/>
            <a:ext cx="2743200" cy="1433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4A378D42-CE30-4FB0-B04F-E76A553A09A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1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62" r:id="rId6"/>
    <p:sldLayoutId id="2147483655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 3" panose="05040102010807070707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 3" panose="05040102010807070707" pitchFamily="18" charset="2"/>
        <a:buChar char="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 3" panose="05040102010807070707" pitchFamily="18" charset="2"/>
        <a:buChar char="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482" userDrawn="1">
          <p15:clr>
            <a:srgbClr val="5ACBF0"/>
          </p15:clr>
        </p15:guide>
        <p15:guide id="4" orient="horz" pos="3612" userDrawn="1">
          <p15:clr>
            <a:srgbClr val="5ACBF0"/>
          </p15:clr>
        </p15:guide>
        <p15:guide id="5" pos="597" userDrawn="1">
          <p15:clr>
            <a:srgbClr val="5ACBF0"/>
          </p15:clr>
        </p15:guide>
        <p15:guide id="6" pos="6017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knikkerbaan@spaarnecollege.nl?subject=Knikkerbaan%20inzending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cid:AF534666-E3EC-46CE-A32B-99BEE68911EC" TargetMode="External"/><Relationship Id="rId18" Type="http://schemas.openxmlformats.org/officeDocument/2006/relationships/customXml" Target="../ink/ink2.xml"/><Relationship Id="rId3" Type="http://schemas.openxmlformats.org/officeDocument/2006/relationships/image" Target="cid:740FB95D-B588-4AE0-B1DF-5D45C535CCF6" TargetMode="External"/><Relationship Id="rId21" Type="http://schemas.openxmlformats.org/officeDocument/2006/relationships/image" Target="../media/image20.png"/><Relationship Id="rId7" Type="http://schemas.openxmlformats.org/officeDocument/2006/relationships/image" Target="cid:733460CB-70F7-4547-9370-F8716305C046" TargetMode="External"/><Relationship Id="rId12" Type="http://schemas.openxmlformats.org/officeDocument/2006/relationships/image" Target="../media/image18.jpeg"/><Relationship Id="rId17" Type="http://schemas.openxmlformats.org/officeDocument/2006/relationships/hyperlink" Target="http://www.spaarnecollege.nl/" TargetMode="External"/><Relationship Id="rId25" Type="http://schemas.openxmlformats.org/officeDocument/2006/relationships/image" Target="../media/image22.png"/><Relationship Id="rId2" Type="http://schemas.openxmlformats.org/officeDocument/2006/relationships/image" Target="../media/image13.jpeg"/><Relationship Id="rId16" Type="http://schemas.openxmlformats.org/officeDocument/2006/relationships/hyperlink" Target="mailto:J.Vermeulen@spaarnecollege.nl" TargetMode="External"/><Relationship Id="rId20" Type="http://schemas.openxmlformats.org/officeDocument/2006/relationships/customXml" Target="../ink/ink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image" Target="cid:7329B823-96B1-4910-A60E-478A2950B19E" TargetMode="External"/><Relationship Id="rId24" Type="http://schemas.openxmlformats.org/officeDocument/2006/relationships/customXml" Target="../ink/ink5.xml"/><Relationship Id="rId5" Type="http://schemas.openxmlformats.org/officeDocument/2006/relationships/image" Target="cid:80C387C2-C1BF-4D88-B583-A26A3167ACF7" TargetMode="External"/><Relationship Id="rId15" Type="http://schemas.openxmlformats.org/officeDocument/2006/relationships/hyperlink" Target="tel:023-%205415100" TargetMode="External"/><Relationship Id="rId23" Type="http://schemas.openxmlformats.org/officeDocument/2006/relationships/image" Target="../media/image21.png"/><Relationship Id="rId10" Type="http://schemas.openxmlformats.org/officeDocument/2006/relationships/image" Target="../media/image17.jpeg"/><Relationship Id="rId19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cid:61A0C28F-1697-4D42-918A-C310BDBF4BAB" TargetMode="External"/><Relationship Id="rId14" Type="http://schemas.openxmlformats.org/officeDocument/2006/relationships/hyperlink" Target="x-apple-data-detectors://1/0" TargetMode="External"/><Relationship Id="rId22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MY0L0ZOgi_s?feature=oembed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3AC13-1340-4CE2-B7F8-F9AEFFB905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De Knikkerbaan</a:t>
            </a:r>
            <a:br>
              <a:rPr lang="nl-NL" dirty="0"/>
            </a:br>
            <a:r>
              <a:rPr lang="nl-NL" dirty="0"/>
              <a:t>Challenge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62DFE15-834B-4A86-8B03-74090CAE0C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Van stroken omhoog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8D5F83-848B-4B69-A19B-6CEE9C3922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625" y="5607352"/>
            <a:ext cx="4821237" cy="1067768"/>
          </a:xfrm>
        </p:spPr>
        <p:txBody>
          <a:bodyPr/>
          <a:lstStyle/>
          <a:p>
            <a:r>
              <a:rPr lang="nl-NL" dirty="0"/>
              <a:t>Voor: PET Haarlem</a:t>
            </a:r>
          </a:p>
          <a:p>
            <a:r>
              <a:rPr lang="nl-NL" dirty="0"/>
              <a:t>Jan Vermeulen</a:t>
            </a:r>
          </a:p>
          <a:p>
            <a:r>
              <a:rPr lang="nl-NL" dirty="0"/>
              <a:t>Docent Mens en Techniek</a:t>
            </a:r>
          </a:p>
          <a:p>
            <a:r>
              <a:rPr lang="nl-NL" dirty="0"/>
              <a:t>Spaarne College</a:t>
            </a:r>
          </a:p>
        </p:txBody>
      </p:sp>
    </p:spTree>
    <p:extLst>
      <p:ext uri="{BB962C8B-B14F-4D97-AF65-F5344CB8AC3E}">
        <p14:creationId xmlns:p14="http://schemas.microsoft.com/office/powerpoint/2010/main" val="2078228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B7FA2-72FC-4273-BB23-E4B7E5E1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Van stroken naar een bouwwerk!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9E5E1F-1C3B-421B-97B5-C52C027F9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39" y="1485900"/>
            <a:ext cx="9534617" cy="4249271"/>
          </a:xfrm>
        </p:spPr>
        <p:txBody>
          <a:bodyPr/>
          <a:lstStyle/>
          <a:p>
            <a:pPr lvl="1"/>
            <a:r>
              <a:rPr lang="nl-NL" sz="3200" dirty="0"/>
              <a:t>De goten begeleiden je knikkers!</a:t>
            </a:r>
          </a:p>
          <a:p>
            <a:pPr lvl="1"/>
            <a:r>
              <a:rPr lang="nl-NL" sz="3200" dirty="0"/>
              <a:t>Als het niet helemaal lukt….? </a:t>
            </a:r>
          </a:p>
          <a:p>
            <a:pPr lvl="2"/>
            <a:r>
              <a:rPr lang="nl-NL" sz="2800" dirty="0"/>
              <a:t>Verbeteren en weer testen. </a:t>
            </a:r>
          </a:p>
          <a:p>
            <a:pPr lvl="1"/>
            <a:r>
              <a:rPr lang="nl-NL" sz="3200" dirty="0"/>
              <a:t>Als het lukt? </a:t>
            </a:r>
          </a:p>
          <a:p>
            <a:pPr lvl="2"/>
            <a:r>
              <a:rPr lang="nl-NL" sz="2800" dirty="0"/>
              <a:t>Nog beter maken en testen.</a:t>
            </a:r>
          </a:p>
          <a:p>
            <a:pPr lvl="1"/>
            <a:r>
              <a:rPr lang="nl-NL" sz="3200" dirty="0"/>
              <a:t>Hoe creatiever hoe beter, maak er wat moois van.</a:t>
            </a:r>
            <a:br>
              <a:rPr lang="nl-NL" sz="3200" dirty="0"/>
            </a:br>
            <a:endParaRPr lang="nl-NL" sz="1400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3B62DC1-77F2-4B08-9353-2C4C85773522}"/>
              </a:ext>
            </a:extLst>
          </p:cNvPr>
          <p:cNvSpPr txBox="1">
            <a:spLocks/>
          </p:cNvSpPr>
          <p:nvPr/>
        </p:nvSpPr>
        <p:spPr>
          <a:xfrm>
            <a:off x="381738" y="5624035"/>
            <a:ext cx="11256887" cy="5315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NL" sz="32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92B17EC-4386-4B52-9CF5-22CD2F79AABB}"/>
              </a:ext>
            </a:extLst>
          </p:cNvPr>
          <p:cNvSpPr txBox="1">
            <a:spLocks/>
          </p:cNvSpPr>
          <p:nvPr/>
        </p:nvSpPr>
        <p:spPr>
          <a:xfrm>
            <a:off x="846921" y="5526740"/>
            <a:ext cx="9930569" cy="90957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dirty="0"/>
              <a:t>De klas met de coolste inzending wordt beloond</a:t>
            </a:r>
          </a:p>
          <a:p>
            <a:pPr algn="r"/>
            <a:r>
              <a:rPr lang="nl-NL" sz="2000" i="1" dirty="0"/>
              <a:t>				mail naar: </a:t>
            </a:r>
            <a:r>
              <a:rPr lang="nl-NL" sz="2000" i="1" dirty="0">
                <a:hlinkClick r:id="rId2"/>
              </a:rPr>
              <a:t>knikkerbaan@spaarnecollege.nl</a:t>
            </a:r>
            <a:endParaRPr lang="nl-NL" sz="2000" i="1" dirty="0"/>
          </a:p>
        </p:txBody>
      </p:sp>
    </p:spTree>
    <p:extLst>
      <p:ext uri="{BB962C8B-B14F-4D97-AF65-F5344CB8AC3E}">
        <p14:creationId xmlns:p14="http://schemas.microsoft.com/office/powerpoint/2010/main" val="3279928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F">
            <a:hlinkClick r:id="" action="ppaction://media"/>
            <a:extLst>
              <a:ext uri="{FF2B5EF4-FFF2-40B4-BE49-F238E27FC236}">
                <a16:creationId xmlns:a16="http://schemas.microsoft.com/office/drawing/2014/main" id="{61718B08-CDD2-4C24-8A12-18B90231CB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613" y="1485900"/>
            <a:ext cx="7554912" cy="42497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86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B7FA2-72FC-4273-BB23-E4B7E5E1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knikkerbaan: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9E5E1F-1C3B-421B-97B5-C52C027F9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/>
              <a:t>Waar moet je opletten</a:t>
            </a:r>
          </a:p>
          <a:p>
            <a:pPr lvl="1"/>
            <a:r>
              <a:rPr lang="nl-NL" sz="2400" dirty="0"/>
              <a:t>Verdeel de taken </a:t>
            </a:r>
          </a:p>
          <a:p>
            <a:pPr lvl="1"/>
            <a:r>
              <a:rPr lang="nl-NL" sz="2400" dirty="0"/>
              <a:t>Werk netjes</a:t>
            </a:r>
          </a:p>
          <a:p>
            <a:pPr lvl="1"/>
            <a:r>
              <a:rPr lang="nl-NL" sz="2400" dirty="0"/>
              <a:t>Een beetje lijm is voldoende</a:t>
            </a:r>
          </a:p>
          <a:p>
            <a:pPr lvl="1"/>
            <a:r>
              <a:rPr lang="nl-NL" sz="2400" dirty="0"/>
              <a:t>Denk aan de tijd</a:t>
            </a:r>
          </a:p>
          <a:p>
            <a:pPr lvl="1"/>
            <a:endParaRPr lang="nl-NL" sz="2400" dirty="0"/>
          </a:p>
          <a:p>
            <a:pPr lvl="1"/>
            <a:r>
              <a:rPr lang="nl-NL" sz="2400" dirty="0"/>
              <a:t>Begin met de basis</a:t>
            </a:r>
          </a:p>
          <a:p>
            <a:pPr lvl="1"/>
            <a:r>
              <a:rPr lang="nl-NL" sz="2400" dirty="0"/>
              <a:t>Daarna maak je de baan</a:t>
            </a:r>
          </a:p>
        </p:txBody>
      </p:sp>
    </p:spTree>
    <p:extLst>
      <p:ext uri="{BB962C8B-B14F-4D97-AF65-F5344CB8AC3E}">
        <p14:creationId xmlns:p14="http://schemas.microsoft.com/office/powerpoint/2010/main" val="2369324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6830E0C-6120-4D3E-88E2-8C55BF756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68" y="1029000"/>
            <a:ext cx="5400000" cy="5400000"/>
          </a:xfrm>
          <a:prstGeom prst="rect">
            <a:avLst/>
          </a:prstGeom>
        </p:spPr>
      </p:pic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25085294-D71B-4935-A092-09C2B766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6913" y="1461836"/>
            <a:ext cx="8604250" cy="4249271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Strookje pakken</a:t>
            </a:r>
          </a:p>
          <a:p>
            <a:r>
              <a:rPr lang="nl-NL" dirty="0"/>
              <a:t>In de lengte dubbel</a:t>
            </a:r>
          </a:p>
          <a:p>
            <a:r>
              <a:rPr lang="nl-NL" dirty="0"/>
              <a:t>In de breedte dubbel</a:t>
            </a:r>
          </a:p>
          <a:p>
            <a:r>
              <a:rPr lang="nl-NL" dirty="0"/>
              <a:t>Knipje tot de helft</a:t>
            </a:r>
          </a:p>
          <a:p>
            <a:r>
              <a:rPr lang="nl-NL" dirty="0"/>
              <a:t>Druppeltje lijm</a:t>
            </a:r>
          </a:p>
          <a:p>
            <a:endParaRPr lang="nl-NL" dirty="0"/>
          </a:p>
          <a:p>
            <a:r>
              <a:rPr lang="nl-NL" dirty="0"/>
              <a:t>En opnieuw</a:t>
            </a:r>
          </a:p>
        </p:txBody>
      </p:sp>
      <p:sp>
        <p:nvSpPr>
          <p:cNvPr id="23" name="Pijl: gekromd rechts 22">
            <a:extLst>
              <a:ext uri="{FF2B5EF4-FFF2-40B4-BE49-F238E27FC236}">
                <a16:creationId xmlns:a16="http://schemas.microsoft.com/office/drawing/2014/main" id="{C7CE9BD2-1ECD-485D-A553-93411A99AA98}"/>
              </a:ext>
            </a:extLst>
          </p:cNvPr>
          <p:cNvSpPr/>
          <p:nvPr/>
        </p:nvSpPr>
        <p:spPr>
          <a:xfrm rot="11158672" flipH="1">
            <a:off x="199196" y="1949891"/>
            <a:ext cx="1238543" cy="25453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718A19-854E-4112-882E-A5282329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 stroken naar 12 hoeken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12D6536F-67C0-483C-B807-E850ACA9ED87}"/>
                  </a:ext>
                </a:extLst>
              </p14:cNvPr>
              <p14:cNvContentPartPr/>
              <p14:nvPr/>
            </p14:nvContentPartPr>
            <p14:xfrm>
              <a:off x="6225609" y="3666988"/>
              <a:ext cx="84960" cy="1083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12D6536F-67C0-483C-B807-E850ACA9ED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6969" y="3657988"/>
                <a:ext cx="1026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1149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66D5E-F435-443F-8688-84E89CE28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12 hoeken naar 6 vierkant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F10C4D-006A-410B-BA4A-545EA3B63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44" y="4239776"/>
            <a:ext cx="8604250" cy="4249271"/>
          </a:xfrm>
        </p:spPr>
        <p:txBody>
          <a:bodyPr/>
          <a:lstStyle/>
          <a:p>
            <a:r>
              <a:rPr lang="nl-NL" dirty="0"/>
              <a:t>Twee hoeken pakken			Druppeltje lijm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54B4D4-A17E-4A8A-8908-D14F55405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4" y="1345518"/>
            <a:ext cx="3840000" cy="2880000"/>
          </a:xfrm>
          <a:prstGeom prst="rect">
            <a:avLst/>
          </a:prstGeom>
        </p:spPr>
      </p:pic>
      <p:pic>
        <p:nvPicPr>
          <p:cNvPr id="5" name="Afbeelding 4" descr="Afbeelding met geel, plein&#10;&#10;Automatisch gegenereerde beschrijving">
            <a:extLst>
              <a:ext uri="{FF2B5EF4-FFF2-40B4-BE49-F238E27FC236}">
                <a16:creationId xmlns:a16="http://schemas.microsoft.com/office/drawing/2014/main" id="{C37B4D6A-BC0A-4146-B743-4791C4A82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75" y="1345518"/>
            <a:ext cx="3840000" cy="2880000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09C2CAE-5E16-42EA-A32D-53426699BE15}"/>
              </a:ext>
            </a:extLst>
          </p:cNvPr>
          <p:cNvSpPr txBox="1">
            <a:spLocks/>
          </p:cNvSpPr>
          <p:nvPr/>
        </p:nvSpPr>
        <p:spPr>
          <a:xfrm>
            <a:off x="5558343" y="5683072"/>
            <a:ext cx="2828275" cy="1151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Rijtje maken</a:t>
            </a:r>
          </a:p>
          <a:p>
            <a:pPr lvl="1"/>
            <a:r>
              <a:rPr lang="nl-NL" dirty="0"/>
              <a:t>van nat naar droge</a:t>
            </a:r>
          </a:p>
          <a:p>
            <a:pPr marL="457200" lvl="1" indent="0">
              <a:buNone/>
            </a:pPr>
            <a:r>
              <a:rPr lang="nl-NL" dirty="0"/>
              <a:t>	lijm</a:t>
            </a:r>
          </a:p>
        </p:txBody>
      </p:sp>
      <p:pic>
        <p:nvPicPr>
          <p:cNvPr id="9" name="Afbeelding 8" descr="Afbeelding met vloer, cosmetisch&#10;&#10;Automatisch gegenereerde beschrijving">
            <a:extLst>
              <a:ext uri="{FF2B5EF4-FFF2-40B4-BE49-F238E27FC236}">
                <a16:creationId xmlns:a16="http://schemas.microsoft.com/office/drawing/2014/main" id="{C4F49E4A-5F0C-4877-90A1-964CBD1DE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88" y="3940342"/>
            <a:ext cx="3890211" cy="291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9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66D5E-F435-443F-8688-84E89CE28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 vlak naar 4 keer omhoog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F10C4D-006A-410B-BA4A-545EA3B63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07" y="4345729"/>
            <a:ext cx="8604250" cy="4249271"/>
          </a:xfrm>
        </p:spPr>
        <p:txBody>
          <a:bodyPr/>
          <a:lstStyle/>
          <a:p>
            <a:r>
              <a:rPr lang="nl-NL" dirty="0"/>
              <a:t>Basis van de kubus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geel, plein&#10;&#10;Automatisch gegenereerde beschrijving">
            <a:extLst>
              <a:ext uri="{FF2B5EF4-FFF2-40B4-BE49-F238E27FC236}">
                <a16:creationId xmlns:a16="http://schemas.microsoft.com/office/drawing/2014/main" id="{C37B4D6A-BC0A-4146-B743-4791C4A82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6" y="1331260"/>
            <a:ext cx="3840000" cy="288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46C9A12-8B3B-4B0C-9E06-08F976183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15" y="1331260"/>
            <a:ext cx="2880000" cy="2880000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09C2CAE-5E16-42EA-A32D-53426699BE15}"/>
              </a:ext>
            </a:extLst>
          </p:cNvPr>
          <p:cNvSpPr txBox="1">
            <a:spLocks/>
          </p:cNvSpPr>
          <p:nvPr/>
        </p:nvSpPr>
        <p:spPr>
          <a:xfrm>
            <a:off x="4197715" y="4361564"/>
            <a:ext cx="8604250" cy="4249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Op elke hoek</a:t>
            </a:r>
            <a:br>
              <a:rPr lang="nl-NL" dirty="0"/>
            </a:br>
            <a:r>
              <a:rPr lang="nl-NL" dirty="0"/>
              <a:t>een pootje omhoog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FED5695-C98A-4D0F-83BF-6D015B4A3F13}"/>
              </a:ext>
            </a:extLst>
          </p:cNvPr>
          <p:cNvSpPr txBox="1">
            <a:spLocks/>
          </p:cNvSpPr>
          <p:nvPr/>
        </p:nvSpPr>
        <p:spPr>
          <a:xfrm>
            <a:off x="7172571" y="4357235"/>
            <a:ext cx="3114705" cy="566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Maak er minstens 4</a:t>
            </a:r>
          </a:p>
          <a:p>
            <a:r>
              <a:rPr lang="nl-NL" dirty="0"/>
              <a:t>2 gebruik je als “dakje”</a:t>
            </a:r>
          </a:p>
        </p:txBody>
      </p:sp>
      <p:pic>
        <p:nvPicPr>
          <p:cNvPr id="10" name="Afbeelding 9" descr="Afbeelding met binnen, verschillende&#10;&#10;Automatisch gegenereerde beschrijving">
            <a:extLst>
              <a:ext uri="{FF2B5EF4-FFF2-40B4-BE49-F238E27FC236}">
                <a16:creationId xmlns:a16="http://schemas.microsoft.com/office/drawing/2014/main" id="{EAE67014-B7FD-4F70-839B-E8DEF290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4" y="133126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1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CA1A48-8007-40BA-90E9-A19BCC813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319717"/>
            <a:ext cx="8604250" cy="566085"/>
          </a:xfrm>
        </p:spPr>
        <p:txBody>
          <a:bodyPr/>
          <a:lstStyle/>
          <a:p>
            <a:r>
              <a:rPr lang="nl-NL" dirty="0"/>
              <a:t>Van basisonderdelen naar een toren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75D605-369B-4914-8444-7AD3F3F40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31" y="821304"/>
            <a:ext cx="8604250" cy="319717"/>
          </a:xfrm>
        </p:spPr>
        <p:txBody>
          <a:bodyPr/>
          <a:lstStyle/>
          <a:p>
            <a:r>
              <a:rPr lang="nl-NL" dirty="0"/>
              <a:t>Start met een deel op de ondergrond</a:t>
            </a:r>
          </a:p>
          <a:p>
            <a:endParaRPr lang="nl-NL" dirty="0"/>
          </a:p>
        </p:txBody>
      </p:sp>
      <p:pic>
        <p:nvPicPr>
          <p:cNvPr id="1030" name="740FB95D-B588-4AE0-B1DF-5D45C535CCF6">
            <a:extLst>
              <a:ext uri="{FF2B5EF4-FFF2-40B4-BE49-F238E27FC236}">
                <a16:creationId xmlns:a16="http://schemas.microsoft.com/office/drawing/2014/main" id="{50FCEA1B-2821-4DA5-8B74-D61B4151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7" y="1205519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80C387C2-C1BF-4D88-B583-A26A3167ACF7">
            <a:extLst>
              <a:ext uri="{FF2B5EF4-FFF2-40B4-BE49-F238E27FC236}">
                <a16:creationId xmlns:a16="http://schemas.microsoft.com/office/drawing/2014/main" id="{2F12B5FE-C96B-42D4-9738-6B023F56C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14" y="1205519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733460CB-70F7-4547-9370-F8716305C046">
            <a:extLst>
              <a:ext uri="{FF2B5EF4-FFF2-40B4-BE49-F238E27FC236}">
                <a16:creationId xmlns:a16="http://schemas.microsoft.com/office/drawing/2014/main" id="{749522C0-F899-4B97-BA4E-A6FF1D86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371" y="1205519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61A0C28F-1697-4D42-918A-C310BDBF4BAB">
            <a:extLst>
              <a:ext uri="{FF2B5EF4-FFF2-40B4-BE49-F238E27FC236}">
                <a16:creationId xmlns:a16="http://schemas.microsoft.com/office/drawing/2014/main" id="{71313419-8A5A-4D80-AA67-3D8D7C055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7" y="3875073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7329B823-96B1-4910-A60E-478A2950B19E">
            <a:extLst>
              <a:ext uri="{FF2B5EF4-FFF2-40B4-BE49-F238E27FC236}">
                <a16:creationId xmlns:a16="http://schemas.microsoft.com/office/drawing/2014/main" id="{C2CBC6D9-33EA-47DC-BAC8-2ED84821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14" y="3900269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AF534666-E3EC-46CE-A32B-99BEE68911EC">
            <a:extLst>
              <a:ext uri="{FF2B5EF4-FFF2-40B4-BE49-F238E27FC236}">
                <a16:creationId xmlns:a16="http://schemas.microsoft.com/office/drawing/2014/main" id="{8716B2E2-3D75-4263-BBBC-E32B19A32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371" y="3883899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A38C5F3B-4A34-48C6-AFA5-BA8DFD9BD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D4E9FD0-6778-4073-852A-74AA68139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548800"/>
            <a:ext cx="12192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C01C90F-998B-4C8F-8990-4E8520A17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323200"/>
            <a:ext cx="12192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F56CFFDF-19DB-4933-9304-76534CFB0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097600"/>
            <a:ext cx="12192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BAB31CC-B5F8-4610-AB61-B278F67C6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872000"/>
            <a:ext cx="12192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98C33B72-57BB-4CED-B34E-67BB1F985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646400"/>
            <a:ext cx="12192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Met vriendelijke groet,</a:t>
            </a:r>
            <a:endParaRPr kumimoji="0" lang="nl-NL" altLang="nl-NL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Jan Vermeulen</a:t>
            </a:r>
            <a:endParaRPr kumimoji="0" lang="nl-NL" altLang="nl-NL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Docent Mens en Techniek</a:t>
            </a:r>
            <a:endParaRPr kumimoji="0" lang="nl-NL" altLang="nl-NL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Werkdagen di t/m vrij</a:t>
            </a:r>
            <a:endParaRPr kumimoji="0" lang="nl-NL" altLang="nl-NL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kumimoji="0" lang="nl-NL" altLang="nl-NL" sz="1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    </a:t>
            </a:r>
            <a:endParaRPr kumimoji="0" lang="nl-NL" altLang="nl-NL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14"/>
              </a:rPr>
              <a:t>Badmintonpad 15</a:t>
            </a:r>
            <a:endParaRPr kumimoji="0" lang="nl-NL" altLang="nl-NL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14"/>
              </a:rPr>
              <a:t>2023 BT Haarlem</a:t>
            </a:r>
            <a:endParaRPr kumimoji="0" lang="nl-NL" altLang="nl-NL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15"/>
              </a:rPr>
              <a:t>023- 5415100</a:t>
            </a:r>
            <a:endParaRPr kumimoji="0" lang="nl-NL" altLang="nl-NL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16"/>
              </a:rPr>
              <a:t>J.Vermeulen@spaarnecollege.nl</a:t>
            </a:r>
            <a:endParaRPr kumimoji="0" lang="nl-NL" altLang="nl-NL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17"/>
              </a:rPr>
              <a:t>www.spaarnecollege.nl</a:t>
            </a: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8A485388-8B22-4E4A-863B-F6330F652B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199" y="-960439"/>
            <a:ext cx="358499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C8F746C4-1D11-4E9B-B4E5-95A16E20B9E3}"/>
              </a:ext>
            </a:extLst>
          </p:cNvPr>
          <p:cNvSpPr txBox="1">
            <a:spLocks/>
          </p:cNvSpPr>
          <p:nvPr/>
        </p:nvSpPr>
        <p:spPr>
          <a:xfrm>
            <a:off x="3008914" y="1308561"/>
            <a:ext cx="2520000" cy="3197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Streepje lijm</a:t>
            </a:r>
          </a:p>
          <a:p>
            <a:endParaRPr lang="nl-NL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DCC38A4D-D5BC-4B05-B42C-184494AB44CA}"/>
              </a:ext>
            </a:extLst>
          </p:cNvPr>
          <p:cNvSpPr txBox="1">
            <a:spLocks/>
          </p:cNvSpPr>
          <p:nvPr/>
        </p:nvSpPr>
        <p:spPr>
          <a:xfrm>
            <a:off x="5773371" y="1244063"/>
            <a:ext cx="2520000" cy="3197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Druppetjes    lijm</a:t>
            </a:r>
          </a:p>
          <a:p>
            <a:pPr marL="0" indent="0">
              <a:buNone/>
            </a:pPr>
            <a:r>
              <a:rPr lang="nl-NL" dirty="0"/>
              <a:t>   op de hoeken</a:t>
            </a:r>
          </a:p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9766C11A-E78F-42CA-9B0A-33D60C6474F1}"/>
              </a:ext>
            </a:extLst>
          </p:cNvPr>
          <p:cNvSpPr txBox="1">
            <a:spLocks/>
          </p:cNvSpPr>
          <p:nvPr/>
        </p:nvSpPr>
        <p:spPr>
          <a:xfrm>
            <a:off x="489234" y="3923921"/>
            <a:ext cx="2266937" cy="3197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plakken</a:t>
            </a:r>
          </a:p>
          <a:p>
            <a:endParaRPr lang="nl-NL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6268B1DC-F833-40D4-94C5-DE3D90C7F2D5}"/>
              </a:ext>
            </a:extLst>
          </p:cNvPr>
          <p:cNvSpPr txBox="1">
            <a:spLocks/>
          </p:cNvSpPr>
          <p:nvPr/>
        </p:nvSpPr>
        <p:spPr>
          <a:xfrm>
            <a:off x="3098516" y="3923921"/>
            <a:ext cx="2430398" cy="3197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err="1"/>
              <a:t>Bovenkantje</a:t>
            </a:r>
            <a:endParaRPr lang="nl-NL" dirty="0"/>
          </a:p>
          <a:p>
            <a:endParaRPr lang="nl-NL" dirty="0"/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CADB75BF-EF7B-4976-BDDD-4BFE6E434A7C}"/>
              </a:ext>
            </a:extLst>
          </p:cNvPr>
          <p:cNvSpPr txBox="1">
            <a:spLocks/>
          </p:cNvSpPr>
          <p:nvPr/>
        </p:nvSpPr>
        <p:spPr>
          <a:xfrm>
            <a:off x="5902676" y="3923921"/>
            <a:ext cx="2390695" cy="3197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Klaar</a:t>
            </a:r>
          </a:p>
          <a:p>
            <a:endParaRPr lang="nl-NL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02F2D075-A5D9-498A-8C35-2D82CFE96E01}"/>
              </a:ext>
            </a:extLst>
          </p:cNvPr>
          <p:cNvSpPr txBox="1">
            <a:spLocks/>
          </p:cNvSpPr>
          <p:nvPr/>
        </p:nvSpPr>
        <p:spPr>
          <a:xfrm>
            <a:off x="8635716" y="5454078"/>
            <a:ext cx="2347244" cy="10842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Je kunt de toren zo hoog maken als je wilt. </a:t>
            </a:r>
          </a:p>
          <a:p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4CD4F8BD-F94E-4371-8F23-606C07D0CF66}"/>
                  </a:ext>
                </a:extLst>
              </p14:cNvPr>
              <p14:cNvContentPartPr/>
              <p14:nvPr/>
            </p14:nvContentPartPr>
            <p14:xfrm>
              <a:off x="7181340" y="2081025"/>
              <a:ext cx="48240" cy="4536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4CD4F8BD-F94E-4371-8F23-606C07D0CF6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172340" y="2072385"/>
                <a:ext cx="65880" cy="6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ep 15">
            <a:extLst>
              <a:ext uri="{FF2B5EF4-FFF2-40B4-BE49-F238E27FC236}">
                <a16:creationId xmlns:a16="http://schemas.microsoft.com/office/drawing/2014/main" id="{AA9555FB-C16B-434D-9B78-0E8CF69B7A74}"/>
              </a:ext>
            </a:extLst>
          </p:cNvPr>
          <p:cNvGrpSpPr/>
          <p:nvPr/>
        </p:nvGrpSpPr>
        <p:grpSpPr>
          <a:xfrm>
            <a:off x="7502100" y="2136465"/>
            <a:ext cx="233280" cy="65520"/>
            <a:chOff x="7502100" y="2136465"/>
            <a:chExt cx="233280" cy="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DABA7CB4-359E-476E-B3A3-FA7ED6F50DEC}"/>
                    </a:ext>
                  </a:extLst>
                </p14:cNvPr>
                <p14:cNvContentPartPr/>
                <p14:nvPr/>
              </p14:nvContentPartPr>
              <p14:xfrm>
                <a:off x="7646100" y="2140425"/>
                <a:ext cx="82800" cy="615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DABA7CB4-359E-476E-B3A3-FA7ED6F50DE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637460" y="2131425"/>
                  <a:ext cx="1004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AEAFC0B8-8EA3-4984-BB2B-30329E0A40E0}"/>
                    </a:ext>
                  </a:extLst>
                </p14:cNvPr>
                <p14:cNvContentPartPr/>
                <p14:nvPr/>
              </p14:nvContentPartPr>
              <p14:xfrm>
                <a:off x="7502100" y="2150505"/>
                <a:ext cx="62280" cy="4968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AEAFC0B8-8EA3-4984-BB2B-30329E0A40E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493100" y="2141865"/>
                  <a:ext cx="799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E6B655D0-EB7F-4BDB-920D-3FC4DA6B66F4}"/>
                    </a:ext>
                  </a:extLst>
                </p14:cNvPr>
                <p14:cNvContentPartPr/>
                <p14:nvPr/>
              </p14:nvContentPartPr>
              <p14:xfrm>
                <a:off x="7661940" y="2136465"/>
                <a:ext cx="73440" cy="4716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E6B655D0-EB7F-4BDB-920D-3FC4DA6B66F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652940" y="2127465"/>
                  <a:ext cx="91080" cy="64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13155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5B3E6C-23CA-4B84-9070-54F542CA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24" y="195328"/>
            <a:ext cx="8604250" cy="566085"/>
          </a:xfrm>
        </p:spPr>
        <p:txBody>
          <a:bodyPr/>
          <a:lstStyle/>
          <a:p>
            <a:r>
              <a:rPr lang="nl-NL" dirty="0"/>
              <a:t>Van stroken naar knikkergoten</a:t>
            </a:r>
          </a:p>
        </p:txBody>
      </p:sp>
      <p:pic>
        <p:nvPicPr>
          <p:cNvPr id="1026" name="209355E2-C112-4590-9FBB-558713CA59CC">
            <a:extLst>
              <a:ext uri="{FF2B5EF4-FFF2-40B4-BE49-F238E27FC236}">
                <a16:creationId xmlns:a16="http://schemas.microsoft.com/office/drawing/2014/main" id="{3452D91D-AD39-4F68-95A5-491AD3DE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77" y="765175"/>
            <a:ext cx="288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FA9063CA-237E-4028-BDFD-6A5F2E1F105D">
            <a:extLst>
              <a:ext uri="{FF2B5EF4-FFF2-40B4-BE49-F238E27FC236}">
                <a16:creationId xmlns:a16="http://schemas.microsoft.com/office/drawing/2014/main" id="{49D5B5B7-E4FD-4416-AB4D-1A70F995B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90" y="765175"/>
            <a:ext cx="288931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E8140BBF-4723-4D9B-9618-B62614C994A5">
            <a:extLst>
              <a:ext uri="{FF2B5EF4-FFF2-40B4-BE49-F238E27FC236}">
                <a16:creationId xmlns:a16="http://schemas.microsoft.com/office/drawing/2014/main" id="{AB27E28A-63F5-4F79-988D-C666525AD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22" y="765175"/>
            <a:ext cx="288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A183D5A5-8AA6-4B1A-AC52-D4DDCF9C0ED0">
            <a:extLst>
              <a:ext uri="{FF2B5EF4-FFF2-40B4-BE49-F238E27FC236}">
                <a16:creationId xmlns:a16="http://schemas.microsoft.com/office/drawing/2014/main" id="{CB0BC243-0DFD-47F1-B669-D6C3F326C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9"/>
          <a:stretch/>
        </p:blipFill>
        <p:spPr bwMode="auto">
          <a:xfrm>
            <a:off x="7057748" y="4043680"/>
            <a:ext cx="3701074" cy="281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FD64FAA-C713-4DDB-A01A-3D25CA2FAF49}"/>
              </a:ext>
            </a:extLst>
          </p:cNvPr>
          <p:cNvSpPr txBox="1">
            <a:spLocks/>
          </p:cNvSpPr>
          <p:nvPr/>
        </p:nvSpPr>
        <p:spPr>
          <a:xfrm>
            <a:off x="357077" y="3765175"/>
            <a:ext cx="8604250" cy="4249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Strookjes			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DA944287-7FDA-49C0-A142-207EBE26CFC5}"/>
              </a:ext>
            </a:extLst>
          </p:cNvPr>
          <p:cNvSpPr txBox="1">
            <a:spLocks/>
          </p:cNvSpPr>
          <p:nvPr/>
        </p:nvSpPr>
        <p:spPr>
          <a:xfrm>
            <a:off x="6942137" y="3730535"/>
            <a:ext cx="8604250" cy="4249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Een streepje lijm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CABB2B12-DD61-4F68-9FA9-9F863E7DD639}"/>
              </a:ext>
            </a:extLst>
          </p:cNvPr>
          <p:cNvSpPr txBox="1">
            <a:spLocks/>
          </p:cNvSpPr>
          <p:nvPr/>
        </p:nvSpPr>
        <p:spPr>
          <a:xfrm>
            <a:off x="7231836" y="6404390"/>
            <a:ext cx="8604250" cy="4249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In elkaar en je goot is klaar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BE4ADDAE-62F2-43F8-BBD6-DDD4161362CE}"/>
              </a:ext>
            </a:extLst>
          </p:cNvPr>
          <p:cNvSpPr txBox="1">
            <a:spLocks/>
          </p:cNvSpPr>
          <p:nvPr/>
        </p:nvSpPr>
        <p:spPr>
          <a:xfrm>
            <a:off x="3393290" y="3765175"/>
            <a:ext cx="8604250" cy="4249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In de lengte een vouw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84EEB0B-7DF5-49CB-BEB4-85DEDA138F25}"/>
              </a:ext>
            </a:extLst>
          </p:cNvPr>
          <p:cNvSpPr txBox="1">
            <a:spLocks/>
          </p:cNvSpPr>
          <p:nvPr/>
        </p:nvSpPr>
        <p:spPr>
          <a:xfrm>
            <a:off x="357077" y="5699052"/>
            <a:ext cx="8604250" cy="56608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Een stuk of 4 is al voldoende</a:t>
            </a:r>
          </a:p>
        </p:txBody>
      </p:sp>
    </p:spTree>
    <p:extLst>
      <p:ext uri="{BB962C8B-B14F-4D97-AF65-F5344CB8AC3E}">
        <p14:creationId xmlns:p14="http://schemas.microsoft.com/office/powerpoint/2010/main" val="1222607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AB2A44-008A-4310-82B7-E74E6AD3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kort filmpje hoe je de knikkerbaan maakt</a:t>
            </a:r>
          </a:p>
        </p:txBody>
      </p:sp>
      <p:pic>
        <p:nvPicPr>
          <p:cNvPr id="4" name="Onlinemedia 3" title="Knikkerbaan maken">
            <a:hlinkClick r:id="" action="ppaction://media"/>
            <a:extLst>
              <a:ext uri="{FF2B5EF4-FFF2-40B4-BE49-F238E27FC236}">
                <a16:creationId xmlns:a16="http://schemas.microsoft.com/office/drawing/2014/main" id="{72D2388E-EE13-47D7-A0D0-F2500CF29C3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0913" y="1485900"/>
            <a:ext cx="9123362" cy="51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ACC08-E058-4772-ABBF-3C84E8D3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00" y="199090"/>
            <a:ext cx="8604250" cy="566085"/>
          </a:xfrm>
        </p:spPr>
        <p:txBody>
          <a:bodyPr/>
          <a:lstStyle/>
          <a:p>
            <a:r>
              <a:rPr lang="nl-NL" dirty="0"/>
              <a:t>Van goot naar knikkerbaan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9E7EC82-2FD0-4C43-83BE-A8394D1F5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r="5185"/>
          <a:stretch/>
        </p:blipFill>
        <p:spPr>
          <a:xfrm>
            <a:off x="5591753" y="3429000"/>
            <a:ext cx="2520000" cy="25200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BD458BC-2827-4C51-AD7F-A2D422A73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83" y="765175"/>
            <a:ext cx="2520000" cy="2520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D2B0ECB-8B01-44A9-8512-0C96F6153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 t="-428" r="505" b="428"/>
          <a:stretch/>
        </p:blipFill>
        <p:spPr>
          <a:xfrm>
            <a:off x="5591753" y="765175"/>
            <a:ext cx="2520000" cy="2520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56478DD-5CFE-46A9-BFC0-5B5302B1E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r="6102"/>
          <a:stretch/>
        </p:blipFill>
        <p:spPr>
          <a:xfrm>
            <a:off x="8218123" y="765175"/>
            <a:ext cx="2520000" cy="2520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579F383-6E97-4DDD-BD08-85220C110D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339013" y="3429000"/>
            <a:ext cx="2520000" cy="2520000"/>
          </a:xfrm>
          <a:prstGeom prst="rect">
            <a:avLst/>
          </a:prstGeom>
        </p:spPr>
      </p:pic>
      <p:pic>
        <p:nvPicPr>
          <p:cNvPr id="17" name="Afbeelding 16" descr="Afbeelding met tekst, kantoorartikelen&#10;&#10;Automatisch gegenereerde beschrijving">
            <a:extLst>
              <a:ext uri="{FF2B5EF4-FFF2-40B4-BE49-F238E27FC236}">
                <a16:creationId xmlns:a16="http://schemas.microsoft.com/office/drawing/2014/main" id="{662800FF-5C38-4339-AFCE-64A5334708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r="9325"/>
          <a:stretch/>
        </p:blipFill>
        <p:spPr>
          <a:xfrm>
            <a:off x="2965383" y="3429000"/>
            <a:ext cx="2520000" cy="25200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FBB2AFC-C0D3-4CFE-99F9-3E40850CF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3" y="765175"/>
            <a:ext cx="2520000" cy="252000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05155AD-D662-4149-BC73-D4D333D78F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0" r="7290"/>
          <a:stretch/>
        </p:blipFill>
        <p:spPr>
          <a:xfrm>
            <a:off x="8218123" y="3429000"/>
            <a:ext cx="2520000" cy="2520000"/>
          </a:xfrm>
          <a:prstGeom prst="rect">
            <a:avLst/>
          </a:prstGeom>
        </p:spPr>
      </p:pic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C4F4CB4C-F29D-4C5B-9479-4E0DFC1B0716}"/>
              </a:ext>
            </a:extLst>
          </p:cNvPr>
          <p:cNvSpPr txBox="1">
            <a:spLocks/>
          </p:cNvSpPr>
          <p:nvPr/>
        </p:nvSpPr>
        <p:spPr>
          <a:xfrm>
            <a:off x="445383" y="2862915"/>
            <a:ext cx="2520000" cy="566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Meten</a:t>
            </a:r>
          </a:p>
        </p:txBody>
      </p:sp>
      <p:sp>
        <p:nvSpPr>
          <p:cNvPr id="30" name="Tijdelijke aanduiding voor inhoud 2">
            <a:extLst>
              <a:ext uri="{FF2B5EF4-FFF2-40B4-BE49-F238E27FC236}">
                <a16:creationId xmlns:a16="http://schemas.microsoft.com/office/drawing/2014/main" id="{2BE409F9-8517-43EF-AA20-688D46BDBBC1}"/>
              </a:ext>
            </a:extLst>
          </p:cNvPr>
          <p:cNvSpPr txBox="1">
            <a:spLocks/>
          </p:cNvSpPr>
          <p:nvPr/>
        </p:nvSpPr>
        <p:spPr>
          <a:xfrm>
            <a:off x="3018568" y="2919440"/>
            <a:ext cx="2520000" cy="566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Streepje</a:t>
            </a:r>
          </a:p>
        </p:txBody>
      </p:sp>
      <p:sp>
        <p:nvSpPr>
          <p:cNvPr id="31" name="Tijdelijke aanduiding voor inhoud 2">
            <a:extLst>
              <a:ext uri="{FF2B5EF4-FFF2-40B4-BE49-F238E27FC236}">
                <a16:creationId xmlns:a16="http://schemas.microsoft.com/office/drawing/2014/main" id="{8ECF276E-B71A-42BD-87AB-A8C1E33AA43D}"/>
              </a:ext>
            </a:extLst>
          </p:cNvPr>
          <p:cNvSpPr txBox="1">
            <a:spLocks/>
          </p:cNvSpPr>
          <p:nvPr/>
        </p:nvSpPr>
        <p:spPr>
          <a:xfrm>
            <a:off x="5698123" y="2862914"/>
            <a:ext cx="2520000" cy="566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Drie knipjes</a:t>
            </a:r>
          </a:p>
        </p:txBody>
      </p:sp>
      <p:sp>
        <p:nvSpPr>
          <p:cNvPr id="32" name="Tijdelijke aanduiding voor inhoud 2">
            <a:extLst>
              <a:ext uri="{FF2B5EF4-FFF2-40B4-BE49-F238E27FC236}">
                <a16:creationId xmlns:a16="http://schemas.microsoft.com/office/drawing/2014/main" id="{72DF75C8-E79D-432E-BAAA-F5CD9D5D53C5}"/>
              </a:ext>
            </a:extLst>
          </p:cNvPr>
          <p:cNvSpPr txBox="1">
            <a:spLocks/>
          </p:cNvSpPr>
          <p:nvPr/>
        </p:nvSpPr>
        <p:spPr>
          <a:xfrm>
            <a:off x="8416952" y="2857687"/>
            <a:ext cx="2520000" cy="566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Hoekjes eruit</a:t>
            </a:r>
          </a:p>
        </p:txBody>
      </p:sp>
      <p:sp>
        <p:nvSpPr>
          <p:cNvPr id="33" name="Tijdelijke aanduiding voor inhoud 2">
            <a:extLst>
              <a:ext uri="{FF2B5EF4-FFF2-40B4-BE49-F238E27FC236}">
                <a16:creationId xmlns:a16="http://schemas.microsoft.com/office/drawing/2014/main" id="{977A0FA7-91EF-462E-85F4-701C8A3A59DC}"/>
              </a:ext>
            </a:extLst>
          </p:cNvPr>
          <p:cNvSpPr txBox="1">
            <a:spLocks/>
          </p:cNvSpPr>
          <p:nvPr/>
        </p:nvSpPr>
        <p:spPr>
          <a:xfrm>
            <a:off x="445383" y="5534287"/>
            <a:ext cx="2520000" cy="566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Plakken</a:t>
            </a:r>
          </a:p>
        </p:txBody>
      </p:sp>
      <p:sp>
        <p:nvSpPr>
          <p:cNvPr id="34" name="Tijdelijke aanduiding voor inhoud 2">
            <a:extLst>
              <a:ext uri="{FF2B5EF4-FFF2-40B4-BE49-F238E27FC236}">
                <a16:creationId xmlns:a16="http://schemas.microsoft.com/office/drawing/2014/main" id="{D47C3A15-81B5-4384-8348-1E2F2660AD17}"/>
              </a:ext>
            </a:extLst>
          </p:cNvPr>
          <p:cNvSpPr txBox="1">
            <a:spLocks/>
          </p:cNvSpPr>
          <p:nvPr/>
        </p:nvSpPr>
        <p:spPr>
          <a:xfrm>
            <a:off x="3178123" y="5568622"/>
            <a:ext cx="2520000" cy="566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Knijper helpt je</a:t>
            </a:r>
          </a:p>
        </p:txBody>
      </p:sp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EA6F8436-FC1F-467B-8072-FAE3C854CCE9}"/>
              </a:ext>
            </a:extLst>
          </p:cNvPr>
          <p:cNvSpPr txBox="1">
            <a:spLocks/>
          </p:cNvSpPr>
          <p:nvPr/>
        </p:nvSpPr>
        <p:spPr>
          <a:xfrm>
            <a:off x="5751308" y="5568621"/>
            <a:ext cx="2520000" cy="566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Volgende goot</a:t>
            </a:r>
          </a:p>
        </p:txBody>
      </p:sp>
      <p:sp>
        <p:nvSpPr>
          <p:cNvPr id="36" name="Tijdelijke aanduiding voor inhoud 2">
            <a:extLst>
              <a:ext uri="{FF2B5EF4-FFF2-40B4-BE49-F238E27FC236}">
                <a16:creationId xmlns:a16="http://schemas.microsoft.com/office/drawing/2014/main" id="{9DB9CBC8-EF68-4D88-864A-12A8CF72CE02}"/>
              </a:ext>
            </a:extLst>
          </p:cNvPr>
          <p:cNvSpPr txBox="1">
            <a:spLocks/>
          </p:cNvSpPr>
          <p:nvPr/>
        </p:nvSpPr>
        <p:spPr>
          <a:xfrm>
            <a:off x="8377678" y="5516284"/>
            <a:ext cx="2520000" cy="566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 3" panose="05040102010807070707" pitchFamily="18" charset="2"/>
              <a:buChar char="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Hoppa</a:t>
            </a:r>
          </a:p>
        </p:txBody>
      </p:sp>
    </p:spTree>
    <p:extLst>
      <p:ext uri="{BB962C8B-B14F-4D97-AF65-F5344CB8AC3E}">
        <p14:creationId xmlns:p14="http://schemas.microsoft.com/office/powerpoint/2010/main" val="3644654622"/>
      </p:ext>
    </p:extLst>
  </p:cSld>
  <p:clrMapOvr>
    <a:masterClrMapping/>
  </p:clrMapOvr>
</p:sld>
</file>

<file path=ppt/theme/theme1.xml><?xml version="1.0" encoding="utf-8"?>
<a:theme xmlns:a="http://schemas.openxmlformats.org/drawingml/2006/main" name="Spaarne College">
  <a:themeElements>
    <a:clrScheme name="Spaarne Colleg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ABA"/>
      </a:accent1>
      <a:accent2>
        <a:srgbClr val="D57F3C"/>
      </a:accent2>
      <a:accent3>
        <a:srgbClr val="98B933"/>
      </a:accent3>
      <a:accent4>
        <a:srgbClr val="B966A2"/>
      </a:accent4>
      <a:accent5>
        <a:srgbClr val="922C2E"/>
      </a:accent5>
      <a:accent6>
        <a:srgbClr val="6F9ECF"/>
      </a:accent6>
      <a:hlink>
        <a:srgbClr val="000000"/>
      </a:hlink>
      <a:folHlink>
        <a:srgbClr val="000000"/>
      </a:folHlink>
    </a:clrScheme>
    <a:fontScheme name="Spaarn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Spaarne-College.potx" id="{A97053B3-458D-413F-B5B4-61087F63BA1A}" vid="{38C25DED-401D-4A2B-85E5-937172060DC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638CBDD8C46746A300FA2DB5C36CFE" ma:contentTypeVersion="" ma:contentTypeDescription="Een nieuw document maken." ma:contentTypeScope="" ma:versionID="e8296da7954e336b3864cda210ff5868">
  <xsd:schema xmlns:xsd="http://www.w3.org/2001/XMLSchema" xmlns:xs="http://www.w3.org/2001/XMLSchema" xmlns:p="http://schemas.microsoft.com/office/2006/metadata/properties" xmlns:ns1="http://schemas.microsoft.com/sharepoint/v3" xmlns:ns2="8d389799-7ef0-4dd5-bc9c-b574abb699e6" xmlns:ns3="861400c8-bc12-4754-a42d-14f1e5d5dbb2" targetNamespace="http://schemas.microsoft.com/office/2006/metadata/properties" ma:root="true" ma:fieldsID="f2bf6ceb5408b65208c9ff6fe3f4c75b" ns1:_="" ns2:_="" ns3:_="">
    <xsd:import namespace="http://schemas.microsoft.com/sharepoint/v3"/>
    <xsd:import namespace="8d389799-7ef0-4dd5-bc9c-b574abb699e6"/>
    <xsd:import namespace="861400c8-bc12-4754-a42d-14f1e5d5db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389799-7ef0-4dd5-bc9c-b574abb699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400c8-bc12-4754-a42d-14f1e5d5db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8331FE-80E4-4519-9EBD-7A330F5686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3D257D-7B17-456B-B0AD-76B41788DFD6}">
  <ds:schemaRefs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861400c8-bc12-4754-a42d-14f1e5d5dbb2"/>
    <ds:schemaRef ds:uri="8d389799-7ef0-4dd5-bc9c-b574abb699e6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9CEBBB3-4BE5-4654-B2EC-B13E3857C3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d389799-7ef0-4dd5-bc9c-b574abb699e6"/>
    <ds:schemaRef ds:uri="861400c8-bc12-4754-a42d-14f1e5d5db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Stap 3 - PPT-BASISSTRAMIEN Spaarne-College</Template>
  <TotalTime>25511</TotalTime>
  <Words>323</Words>
  <Application>Microsoft Office PowerPoint</Application>
  <PresentationFormat>Breedbeeld</PresentationFormat>
  <Paragraphs>84</Paragraphs>
  <Slides>11</Slides>
  <Notes>0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Spaarne College</vt:lpstr>
      <vt:lpstr> De Knikkerbaan Challenge</vt:lpstr>
      <vt:lpstr>De knikkerbaan:</vt:lpstr>
      <vt:lpstr>Van stroken naar 12 hoeken</vt:lpstr>
      <vt:lpstr>De 12 hoeken naar 6 vierkant</vt:lpstr>
      <vt:lpstr>Van vlak naar 4 keer omhoog</vt:lpstr>
      <vt:lpstr>Van basisonderdelen naar een toren</vt:lpstr>
      <vt:lpstr>Van stroken naar knikkergoten</vt:lpstr>
      <vt:lpstr>Een kort filmpje hoe je de knikkerbaan maakt</vt:lpstr>
      <vt:lpstr>Van goot naar knikkerbaan</vt:lpstr>
      <vt:lpstr>Van stroken naar een bouwwerk!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 De Knikkerbaan</dc:title>
  <dc:creator>Vermeulen, J.</dc:creator>
  <cp:lastModifiedBy>Vermeulen, J.</cp:lastModifiedBy>
  <cp:revision>5</cp:revision>
  <dcterms:created xsi:type="dcterms:W3CDTF">2021-04-20T14:42:56Z</dcterms:created>
  <dcterms:modified xsi:type="dcterms:W3CDTF">2021-05-26T07:36:59Z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0x01010007638CBDD8C46746A300FA2DB5C36CFE</vt:lpwstr>
  </property>
</Properties>
</file>